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59739"/>
              </p:ext>
            </p:extLst>
          </p:nvPr>
        </p:nvGraphicFramePr>
        <p:xfrm>
          <a:off x="611560" y="438020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Roberto Alejandro Ramírez Maldonado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Auxiliar Jurídico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Tribunal de Conciliación y Arbitraje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02-04-V-2017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Roberto Alejandro Ramírez Maldonado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Jurídico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Tribunal de Conciliación y Arbitraje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02-04-V-2017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2663028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44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Usuario</cp:lastModifiedBy>
  <cp:revision>49</cp:revision>
  <dcterms:created xsi:type="dcterms:W3CDTF">2017-02-28T19:33:47Z</dcterms:created>
  <dcterms:modified xsi:type="dcterms:W3CDTF">2017-10-25T16:19:36Z</dcterms:modified>
  <cp:category/>
</cp:coreProperties>
</file>